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4" r:id="rId7"/>
    <p:sldId id="263" r:id="rId8"/>
    <p:sldId id="258" r:id="rId9"/>
    <p:sldId id="259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D125"/>
    <a:srgbClr val="CAEC94"/>
    <a:srgbClr val="30A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4660"/>
  </p:normalViewPr>
  <p:slideViewPr>
    <p:cSldViewPr snapToGrid="0">
      <p:cViewPr>
        <p:scale>
          <a:sx n="73" d="100"/>
          <a:sy n="73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1933" y="1090749"/>
            <a:ext cx="8915399" cy="2262781"/>
          </a:xfrm>
        </p:spPr>
        <p:txBody>
          <a:bodyPr/>
          <a:lstStyle/>
          <a:p>
            <a:r>
              <a:rPr lang="en-US" i="1" dirty="0" smtClean="0">
                <a:solidFill>
                  <a:srgbClr val="8FD125"/>
                </a:solidFill>
              </a:rPr>
              <a:t>The Chengyang</a:t>
            </a:r>
            <a:r>
              <a:rPr lang="en-US" i="1" dirty="0" smtClean="0"/>
              <a:t> </a:t>
            </a:r>
            <a:r>
              <a:rPr lang="en-US" i="1" dirty="0">
                <a:solidFill>
                  <a:srgbClr val="8FD125"/>
                </a:solidFill>
              </a:rPr>
              <a:t>W</a:t>
            </a:r>
            <a:r>
              <a:rPr lang="en-US" i="1" dirty="0" smtClean="0">
                <a:solidFill>
                  <a:srgbClr val="8FD125"/>
                </a:solidFill>
              </a:rPr>
              <a:t>ind and Rain Bridge</a:t>
            </a:r>
            <a:endParaRPr lang="en-US" i="1" dirty="0">
              <a:solidFill>
                <a:srgbClr val="8FD12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3075" y="4467497"/>
            <a:ext cx="1171892" cy="8875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</a:t>
            </a:r>
            <a:r>
              <a:rPr lang="en-US" dirty="0" smtClean="0">
                <a:solidFill>
                  <a:srgbClr val="CAEC94"/>
                </a:solidFill>
              </a:rPr>
              <a:t>by Lillian</a:t>
            </a:r>
            <a:endParaRPr lang="en-US" dirty="0">
              <a:solidFill>
                <a:srgbClr val="CAEC94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84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2880">
        <p15:prstTrans prst="origami"/>
      </p:transition>
    </mc:Choice>
    <mc:Fallback xmlns="">
      <p:transition spd="slow" advTm="12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05 0.04375 L 0.12005 0.04398 C 0.1289 0.04329 0.13789 0.04352 0.14674 0.0419 C 0.15547 0.04051 0.15078 0.03866 0.15638 0.03426 C 0.15781 0.03334 0.1651 0.03079 0.16614 0.03056 C 0.16888 0.02801 0.17174 0.025 0.17461 0.02292 C 0.18112 0.01829 0.17825 0.02014 0.1832 0.01713 C 0.18463 0.01528 0.18594 0.01296 0.1875 0.01158 C 0.18958 0.00972 0.19401 0.00764 0.19401 0.00787 C 0.19362 0.0007 0.19362 -0.00648 0.19284 -0.01319 C 0.19245 -0.01736 0.19127 -0.02083 0.19075 -0.02477 C 0.18906 -0.03634 0.1901 -0.02986 0.1875 -0.04375 C 0.1875 -0.04352 0.18542 -0.05532 0.18542 -0.05509 C 0.18398 -0.05648 0.18242 -0.05764 0.18112 -0.05903 C 0.17851 -0.06157 0.17591 -0.06574 0.17357 -0.06852 C 0.17252 -0.06991 0.17135 -0.07083 0.17031 -0.07245 C 0.16927 -0.07407 0.16836 -0.07662 0.16719 -0.07801 C 0.16614 -0.07916 0.16029 -0.08148 0.15963 -0.08194 C 0.1569 -0.08333 0.15208 -0.0868 0.14896 -0.0875 C 0.14544 -0.08842 0.1418 -0.08889 0.13828 -0.08958 C 0.11445 -0.09791 0.14023 -0.08935 0.07825 -0.09329 C 0.07643 -0.09352 0.07474 -0.09491 0.07292 -0.09514 C 0.06823 -0.09606 0.06354 -0.09653 0.05898 -0.09722 C 0.05612 -0.09838 0.05325 -0.1 0.05039 -0.10092 C 0.04388 -0.10324 0.04674 -0.10185 0.0418 -0.10486 C 0.04036 -0.10671 0.03906 -0.10879 0.0375 -0.11041 C 0.03659 -0.11157 0.03529 -0.11157 0.03424 -0.11227 C 0.0332 -0.11342 0.03216 -0.11504 0.03112 -0.1162 C 0.02969 -0.11759 0.02812 -0.11829 0.02682 -0.11991 C 0.02552 -0.12153 0.02487 -0.12407 0.02357 -0.12569 C 0.01484 -0.13634 0.01601 -0.13518 0.00963 -0.13912 C 0.00872 -0.14028 0.00377 -0.14722 0.00221 -0.14861 C -0.00703 -0.15671 0.00052 -0.14815 -0.00742 -0.15625 C -0.01016 -0.15903 -0.01237 -0.1625 -0.01498 -0.16574 C -0.01706 -0.16829 -0.0194 -0.1706 -0.02136 -0.17338 C -0.0293 -0.18426 -0.01966 -0.17454 -0.02891 -0.18287 C -0.03399 -0.1919 -0.03125 -0.18634 -0.03646 -0.2 L -0.03854 -0.20579 L -0.04076 -0.21134 C -0.04102 -0.21342 -0.04128 -0.21528 -0.0418 -0.21713 C -0.04232 -0.21921 -0.04349 -0.2206 -0.04388 -0.22291 C -0.04466 -0.22662 -0.04453 -0.23055 -0.04492 -0.23426 C -0.04518 -0.23634 -0.04583 -0.23819 -0.0461 -0.24004 C -0.04779 -0.25208 -0.04662 -0.25046 -0.04922 -0.26481 C -0.04961 -0.26666 -0.05013 -0.26852 -0.05039 -0.2706 C -0.05091 -0.27523 -0.05208 -0.29097 -0.05248 -0.29537 C -0.05039 -0.35 -0.05352 -0.30555 -0.04922 -0.33518 C -0.04896 -0.33773 -0.04883 -0.34051 -0.04818 -0.34282 C -0.04583 -0.35139 -0.03789 -0.36829 -0.03425 -0.37153 C -0.03281 -0.37268 -0.03125 -0.37361 -0.02995 -0.37523 C -0.02878 -0.37685 -0.028 -0.37963 -0.02682 -0.38102 C -0.02578 -0.38217 -0.02461 -0.38217 -0.02357 -0.38287 C -0.01432 -0.39004 -0.02357 -0.38426 -0.01602 -0.38866 C -0.0099 -0.39606 -0.01602 -0.38935 -0.00638 -0.39629 C -0.00469 -0.39745 -0.00287 -0.39907 -0.00104 -0.4 C 0.00247 -0.40185 0.00989 -0.40324 0.01289 -0.40393 C 0.01393 -0.4044 0.01497 -0.40532 0.01614 -0.40579 C 0.02474 -0.40926 0.02005 -0.40602 0.02786 -0.40949 C 0.03099 -0.41088 0.03229 -0.4125 0.03542 -0.41528 L 0.0418 -0.42685 L 0.04505 -0.43241 C 0.04779 -0.44722 0.04726 -0.44213 0.04505 -0.4706 C 0.04479 -0.47338 0.04349 -0.47546 0.04284 -0.47824 C 0.04154 -0.48472 0.04232 -0.48773 0.03971 -0.49352 C 0.0388 -0.49514 0.03737 -0.49583 0.03646 -0.49722 C 0.03099 -0.50532 0.03594 -0.50185 0.0289 -0.50486 C 0.02747 -0.50671 0.0263 -0.50949 0.02461 -0.51065 C 0.02265 -0.51204 0.02031 -0.51157 0.01823 -0.5125 C 0.01719 -0.51296 0.01614 -0.51366 0.01497 -0.51435 C 0.01302 -0.51412 0.00052 -0.5125 -0.00326 -0.51065 C -0.01875 -0.50231 0.00677 -0.51088 -0.01393 -0.50486 C -0.01537 -0.50347 -0.0168 -0.50231 -0.01823 -0.50116 C -0.02005 -0.4993 -0.02175 -0.49699 -0.02357 -0.49537 C -0.02461 -0.49444 -0.02565 -0.49398 -0.02682 -0.49352 C -0.02969 -0.48958 -0.03216 -0.48472 -0.03529 -0.48194 C -0.03672 -0.48079 -0.03828 -0.47986 -0.03958 -0.47824 C -0.04258 -0.47477 -0.04623 -0.47199 -0.04818 -0.46666 C -0.05326 -0.45324 -0.04662 -0.46944 -0.05469 -0.45532 C -0.06211 -0.44213 -0.04896 -0.45787 -0.06211 -0.44398 C -0.06289 -0.4419 -0.06328 -0.43981 -0.06432 -0.43819 C -0.06732 -0.43333 -0.07396 -0.42477 -0.07396 -0.42454 C -0.07865 -0.41204 -0.07305 -0.42454 -0.0793 -0.41713 C -0.08477 -0.41065 -0.08034 -0.40903 -0.08893 -0.40393 C -0.09193 -0.40208 -0.09766 -0.39884 -0.10065 -0.39629 C -0.10182 -0.39514 -0.10274 -0.39329 -0.10391 -0.39236 C -0.10521 -0.39143 -0.10677 -0.3912 -0.1082 -0.39051 C -0.10925 -0.39004 -0.11029 -0.38912 -0.11146 -0.38866 C -0.12474 -0.38217 -0.11576 -0.38727 -0.12318 -0.38287 C -0.12708 -0.38356 -0.13112 -0.38379 -0.13503 -0.38472 C -0.13607 -0.38518 -0.13724 -0.38565 -0.13815 -0.3868 C -0.14401 -0.39236 -0.14388 -0.39305 -0.14779 -0.4 C -0.15052 -0.41435 -0.14688 -0.39676 -0.15104 -0.41157 C -0.15156 -0.41319 -0.15169 -0.41528 -0.15208 -0.41713 C -0.15781 -0.44051 -0.15104 -0.41134 -0.15638 -0.43055 C -0.1569 -0.43241 -0.15716 -0.43426 -0.15742 -0.43634 C -0.15716 -0.44004 -0.15716 -0.44398 -0.15638 -0.44768 C -0.15599 -0.44977 -0.15508 -0.45162 -0.1543 -0.45347 C -0.15143 -0.45972 -0.14792 -0.46528 -0.1457 -0.47245 C -0.14453 -0.47616 -0.14362 -0.48009 -0.14245 -0.48379 C -0.14076 -0.48912 -0.13867 -0.49375 -0.13711 -0.49907 C -0.1319 -0.51666 -0.13607 -0.50787 -0.13073 -0.52384 C -0.12643 -0.53657 -0.12891 -0.52708 -0.12318 -0.53727 C -0.12227 -0.53889 -0.12201 -0.54143 -0.1211 -0.54305 C -0.11914 -0.54606 -0.11458 -0.55046 -0.11458 -0.55023 C -0.11094 -0.55 -0.10235 -0.55 -0.09753 -0.54676 C -0.09479 -0.54491 -0.09089 -0.54074 -0.08893 -0.53727 C -0.08698 -0.53379 -0.08568 -0.52916 -0.0836 -0.52592 C -0.08203 -0.52338 -0.07995 -0.52199 -0.07826 -0.52014 C -0.07748 -0.51759 -0.07708 -0.51458 -0.07604 -0.5125 C -0.07526 -0.51065 -0.07383 -0.51018 -0.07279 -0.50856 C -0.07136 -0.50625 -0.06992 -0.50347 -0.06862 -0.50116 C -0.06784 -0.49861 -0.06745 -0.4956 -0.06641 -0.49352 C -0.06419 -0.48866 -0.05886 -0.48009 -0.05886 -0.47986 C -0.05768 -0.47338 -0.05716 -0.46944 -0.05469 -0.46296 C -0.04753 -0.44421 -0.05573 -0.47616 -0.04714 -0.44583 C -0.04636 -0.44329 -0.04557 -0.44074 -0.04492 -0.43819 C -0.04284 -0.42916 -0.04531 -0.43403 -0.04076 -0.42291 C -0.03985 -0.42083 -0.03854 -0.41921 -0.0375 -0.41713 C -0.03529 -0.40555 -0.03789 -0.41736 -0.03425 -0.40579 C -0.03268 -0.40069 -0.03177 -0.39537 -0.02995 -0.39051 L -0.02565 -0.37916 L -0.02357 -0.37338 C -0.02318 -0.37153 -0.02318 -0.36944 -0.02253 -0.36759 C -0.01367 -0.34398 -0.02409 -0.37801 -0.01719 -0.35625 C -0.01628 -0.3537 -0.01576 -0.35116 -0.01498 -0.34861 C -0.01367 -0.34467 -0.01211 -0.34097 -0.01068 -0.33727 L -0.0086 -0.33148 C -0.00781 -0.32963 -0.00716 -0.32754 -0.00638 -0.32569 C -0.00534 -0.32315 -0.00404 -0.32083 -0.00326 -0.31805 C -0.00156 -0.31319 0.00013 -0.30833 0.00104 -0.30301 C 0.00143 -0.30092 0.00156 -0.29884 0.00221 -0.29722 C 0.00755 -0.27986 0.00443 -0.2912 0.00963 -0.28009 C 0.01055 -0.27824 0.01094 -0.27616 0.01185 -0.2743 C 0.01315 -0.27153 0.01484 -0.26967 0.01614 -0.26666 C 0.0194 -0.25879 0.01719 -0.26065 0.01927 -0.25347 C 0.02135 -0.24606 0.02305 -0.24259 0.02578 -0.23611 C 0.02747 -0.22407 0.02604 -0.23079 0.03112 -0.21713 L 0.03112 -0.2169 C 0.03138 -0.21528 0.03177 -0.21319 0.03216 -0.21134 C 0.03372 -0.20463 0.03424 -0.20393 0.03646 -0.19815 C 0.03763 -0.1919 0.03789 -0.18981 0.03971 -0.18287 C 0.04036 -0.18032 0.04114 -0.17778 0.0418 -0.17523 C 0.04258 -0.17153 0.04297 -0.16736 0.04388 -0.16389 L 0.04818 -0.14861 C 0.04857 -0.14537 0.04883 -0.14213 0.04935 -0.13912 C 0.04961 -0.13704 0.05 -0.13518 0.05039 -0.13333 C 0.05078 -0.13079 0.05104 -0.12824 0.05143 -0.12569 C 0.05208 -0.12129 0.05299 -0.1169 0.05364 -0.11227 C 0.05417 -0.1081 0.05417 -0.10347 0.05469 -0.09907 C 0.05495 -0.09653 0.05534 -0.09398 0.05573 -0.09143 C 0.05612 -0.08565 0.05638 -0.07986 0.05677 -0.0743 C 0.05703 -0.07106 0.05781 -0.06805 0.05781 -0.06481 C 0.05781 -0.04815 0.05768 -0.03171 0.05677 -0.01528 C 0.05651 -0.0081 0.05312 0.01019 0.05039 0.01528 C 0.04818 0.01898 0.04648 0.02361 0.04388 0.02662 C 0.0414 0.02963 0.03802 0.03403 0.03542 0.03634 C 0.03242 0.03889 0.02864 0.03889 0.02578 0.04005 C 0.02461 0.04051 0.02357 0.04144 0.02252 0.0419 C 0.02109 0.04259 0.01966 0.04329 0.01823 0.04375 C 0.01719 0.04514 0.01627 0.04699 0.01497 0.04769 C 0.01263 0.04884 0.01002 0.04954 0.00755 0.04954 C -0.00677 0.04954 -0.0211 0.04838 -0.03529 0.04769 C -0.04245 0.04838 -0.04974 0.04746 -0.05677 0.04954 C -0.0582 0.05 -0.05899 0.05324 -0.06003 0.05533 C -0.06081 0.05695 -0.06133 0.05926 -0.06211 0.06111 C -0.06758 0.07269 -0.06354 0.06019 -0.06745 0.07431 C -0.06784 0.07685 -0.0681 0.0794 -0.06862 0.08195 C -0.06888 0.0838 -0.0694 0.08565 -0.06966 0.08773 C -0.07083 0.09977 -0.0707 0.10046 -0.0707 0.11042 L -0.0707 0.10301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-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2" y="446088"/>
            <a:ext cx="5421086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8FD125"/>
                </a:solidFill>
              </a:rPr>
              <a:t>Length and height</a:t>
            </a:r>
            <a:endParaRPr lang="en-US" sz="4000" dirty="0">
              <a:solidFill>
                <a:srgbClr val="8FD125"/>
              </a:solidFill>
            </a:endParaRPr>
          </a:p>
        </p:txBody>
      </p:sp>
      <p:pic>
        <p:nvPicPr>
          <p:cNvPr id="5" name="Content Placeholder 4" descr="Chengyang Bridge - Wikipedia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834640"/>
            <a:ext cx="8349291" cy="40233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39727" y="1422400"/>
            <a:ext cx="4791302" cy="426243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 smtClean="0">
                <a:solidFill>
                  <a:srgbClr val="8FD125"/>
                </a:solidFill>
              </a:rPr>
              <a:t>10.6 meters high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8FD125"/>
                </a:solidFill>
              </a:rPr>
              <a:t>64.4 meters long </a:t>
            </a:r>
            <a:endParaRPr lang="en-US" sz="2400" dirty="0">
              <a:solidFill>
                <a:srgbClr val="8FD125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8FD125"/>
                </a:solidFill>
              </a:rPr>
              <a:t>3.4 meters wide </a:t>
            </a:r>
            <a:endParaRPr lang="en-US" sz="2500" dirty="0">
              <a:solidFill>
                <a:srgbClr val="8FD125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130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72">
        <p15:prstTrans prst="origami"/>
      </p:transition>
    </mc:Choice>
    <mc:Fallback xmlns="">
      <p:transition spd="slow" advTm="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7 L 0.25 0 L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FD125"/>
                </a:solidFill>
              </a:rPr>
              <a:t>When</a:t>
            </a:r>
            <a:endParaRPr lang="en-US" dirty="0">
              <a:solidFill>
                <a:srgbClr val="8FD125"/>
              </a:solidFill>
            </a:endParaRPr>
          </a:p>
        </p:txBody>
      </p:sp>
      <p:pic>
        <p:nvPicPr>
          <p:cNvPr id="5" name="Content Placeholder 4" descr="Chengyang Bridge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46" y="1045028"/>
            <a:ext cx="5564777" cy="37098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FD125"/>
                </a:solidFill>
              </a:rPr>
              <a:t>The </a:t>
            </a:r>
            <a:r>
              <a:rPr lang="en-US" dirty="0" smtClean="0">
                <a:solidFill>
                  <a:srgbClr val="8FD125"/>
                </a:solidFill>
              </a:rPr>
              <a:t>Chengyang</a:t>
            </a:r>
            <a:r>
              <a:rPr lang="en-US" dirty="0" smtClean="0">
                <a:solidFill>
                  <a:srgbClr val="8FD125"/>
                </a:solidFill>
              </a:rPr>
              <a:t> bridge was built in 1912</a:t>
            </a:r>
            <a:endParaRPr lang="en-US" dirty="0">
              <a:solidFill>
                <a:srgbClr val="8FD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74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5" name="Content Placeholder 4" descr="solitary dog sculptor: 09/05/1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1211777"/>
            <a:ext cx="5181600" cy="388358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1541417"/>
            <a:ext cx="3445828" cy="431963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>
                <a:solidFill>
                  <a:srgbClr val="8FD125"/>
                </a:solidFill>
              </a:rPr>
              <a:t>C</a:t>
            </a:r>
            <a:r>
              <a:rPr lang="en-US" dirty="0" smtClean="0">
                <a:solidFill>
                  <a:srgbClr val="8FD125"/>
                </a:solidFill>
              </a:rPr>
              <a:t>hengyang</a:t>
            </a:r>
            <a:r>
              <a:rPr lang="en-US" dirty="0" smtClean="0">
                <a:solidFill>
                  <a:srgbClr val="8FD125"/>
                </a:solidFill>
              </a:rPr>
              <a:t> Bridge </a:t>
            </a:r>
            <a:r>
              <a:rPr lang="en-US" dirty="0" smtClean="0"/>
              <a:t>is over the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Linxi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River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9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21121">
        <p15:prstTrans prst="origami"/>
      </p:transition>
    </mc:Choice>
    <mc:Fallback>
      <p:transition spd="slow" advTm="21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FD125"/>
                </a:solidFill>
                <a:latin typeface="Viner Hand ITC" panose="03070502030502020203" pitchFamily="66" charset="0"/>
              </a:rPr>
              <a:t>Interesting facts</a:t>
            </a:r>
            <a:endParaRPr lang="en-US" sz="2400" dirty="0">
              <a:solidFill>
                <a:srgbClr val="8FD125"/>
              </a:solidFill>
              <a:latin typeface="Viner Hand ITC" panose="03070502030502020203" pitchFamily="66" charset="0"/>
            </a:endParaRPr>
          </a:p>
        </p:txBody>
      </p:sp>
      <p:pic>
        <p:nvPicPr>
          <p:cNvPr id="15" name="Content Placeholder 14" descr="Another Wind'n Rain Bridge | Chengyang, Guizhou, China How ...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68" y="2193763"/>
            <a:ext cx="6227928" cy="46709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9875" y="1596620"/>
            <a:ext cx="3670764" cy="42292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8FD125"/>
                </a:solidFill>
              </a:rPr>
              <a:t>How to spell Chengyang bridge in China – </a:t>
            </a:r>
            <a:endParaRPr lang="en-US" dirty="0">
              <a:solidFill>
                <a:srgbClr val="8FD125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930639" y="783213"/>
            <a:ext cx="6691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8FD125"/>
                </a:solidFill>
              </a:rPr>
              <a:t> </a:t>
            </a:r>
            <a:r>
              <a:rPr lang="ja-JP" altLang="en-US" sz="8000" dirty="0">
                <a:solidFill>
                  <a:srgbClr val="8FD125"/>
                </a:solidFill>
              </a:rPr>
              <a:t>程陽風雨橋</a:t>
            </a:r>
            <a:endParaRPr lang="en-US" sz="8000" dirty="0">
              <a:solidFill>
                <a:srgbClr val="8FD125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39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2316">
        <p15:prstTrans prst="origami"/>
      </p:transition>
    </mc:Choice>
    <mc:Fallback xmlns="">
      <p:transition spd="slow" advTm="22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19962"/>
            <a:ext cx="3505199" cy="976312"/>
          </a:xfrm>
        </p:spPr>
        <p:txBody>
          <a:bodyPr/>
          <a:lstStyle/>
          <a:p>
            <a:r>
              <a:rPr lang="en-US" dirty="0" smtClean="0">
                <a:solidFill>
                  <a:srgbClr val="8FD125"/>
                </a:solidFill>
              </a:rPr>
              <a:t>Interesting facts</a:t>
            </a:r>
            <a:endParaRPr lang="en-US" dirty="0">
              <a:solidFill>
                <a:srgbClr val="8FD125"/>
              </a:solidFill>
            </a:endParaRPr>
          </a:p>
        </p:txBody>
      </p:sp>
      <p:pic>
        <p:nvPicPr>
          <p:cNvPr id="6" name="Content Placeholder 5" descr="Dong bridge Chengyang S0124 | Flickr - Photo Sharing!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8" y="731520"/>
            <a:ext cx="5938354" cy="445376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787857"/>
            <a:ext cx="3505200" cy="4073192"/>
          </a:xfrm>
        </p:spPr>
        <p:txBody>
          <a:bodyPr/>
          <a:lstStyle/>
          <a:p>
            <a:r>
              <a:rPr lang="en-US" dirty="0" smtClean="0">
                <a:solidFill>
                  <a:srgbClr val="8FD125"/>
                </a:solidFill>
              </a:rPr>
              <a:t>The Chengyang bridge has benches along it’s wooden railings for rest and for relaxing.</a:t>
            </a:r>
            <a:endParaRPr lang="en-US" dirty="0">
              <a:solidFill>
                <a:srgbClr val="8FD125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7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6735">
        <p15:prstTrans prst="origami"/>
      </p:transition>
    </mc:Choice>
    <mc:Fallback xmlns="">
      <p:transition spd="slow" advTm="16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FD125"/>
                </a:solidFill>
              </a:rPr>
              <a:t>Interesting facts</a:t>
            </a:r>
            <a:endParaRPr lang="en-US" dirty="0">
              <a:solidFill>
                <a:srgbClr val="8FD12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FD125"/>
                </a:solidFill>
              </a:rPr>
              <a:t>The Chengyang bridge got it’s name from it’s ability to protect from natural</a:t>
            </a:r>
            <a:r>
              <a:rPr lang="en-US" dirty="0">
                <a:solidFill>
                  <a:srgbClr val="8FD125"/>
                </a:solidFill>
              </a:rPr>
              <a:t> </a:t>
            </a:r>
            <a:r>
              <a:rPr lang="en-US" dirty="0" smtClean="0">
                <a:solidFill>
                  <a:srgbClr val="8FD125"/>
                </a:solidFill>
              </a:rPr>
              <a:t>weather conditions!</a:t>
            </a:r>
            <a:endParaRPr lang="en-US" dirty="0">
              <a:solidFill>
                <a:srgbClr val="8FD125"/>
              </a:solidFill>
            </a:endParaRPr>
          </a:p>
        </p:txBody>
      </p:sp>
      <p:pic>
        <p:nvPicPr>
          <p:cNvPr id="7" name="Content Placeholder 6" descr="File:Sanjiang Chengyang Yongji Qiao 2012.10.02 17-44-29 ..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70" y="951470"/>
            <a:ext cx="6060991" cy="4040660"/>
          </a:xfr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0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1575">
        <p15:prstTrans prst="origami"/>
      </p:transition>
    </mc:Choice>
    <mc:Fallback xmlns="">
      <p:transition spd="slow" advTm="21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FD125"/>
                </a:solidFill>
              </a:rPr>
              <a:t>Chengyang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8FD125"/>
                </a:solidFill>
              </a:rPr>
              <a:t>vs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30A2AE"/>
                </a:solidFill>
              </a:rPr>
              <a:t>Brooklyn bridge</a:t>
            </a:r>
            <a:endParaRPr lang="en-US" dirty="0">
              <a:solidFill>
                <a:srgbClr val="30A2AE"/>
              </a:solidFill>
            </a:endParaRPr>
          </a:p>
        </p:txBody>
      </p:sp>
      <p:pic>
        <p:nvPicPr>
          <p:cNvPr id="5" name="Content Placeholder 4" descr="브루클린 - 나무위키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7" y="2752948"/>
            <a:ext cx="5041433" cy="3150895"/>
          </a:xfrm>
        </p:spPr>
      </p:pic>
      <p:pic>
        <p:nvPicPr>
          <p:cNvPr id="6" name="Content Placeholder 5" descr="China - Chengyang wind and rain bridge | Flickr - Photo ...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4" y="2801690"/>
            <a:ext cx="4997997" cy="2795921"/>
          </a:xfrm>
        </p:spPr>
      </p:pic>
      <p:sp>
        <p:nvSpPr>
          <p:cNvPr id="4" name="TextBox 3"/>
          <p:cNvSpPr txBox="1"/>
          <p:nvPr/>
        </p:nvSpPr>
        <p:spPr>
          <a:xfrm>
            <a:off x="3448594" y="2090057"/>
            <a:ext cx="846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>
                <a:solidFill>
                  <a:srgbClr val="30A2AE"/>
                </a:solidFill>
              </a:rPr>
              <a:t>Brooklyn </a:t>
            </a:r>
            <a:r>
              <a:rPr lang="en-US" dirty="0" smtClean="0">
                <a:solidFill>
                  <a:srgbClr val="30A2AE"/>
                </a:solidFill>
              </a:rPr>
              <a:t>Bridge </a:t>
            </a:r>
            <a:r>
              <a:rPr lang="en-US" dirty="0" smtClean="0"/>
              <a:t>is </a:t>
            </a:r>
            <a:r>
              <a:rPr lang="en-US" dirty="0" smtClean="0"/>
              <a:t>1,760.443 </a:t>
            </a:r>
            <a:r>
              <a:rPr lang="en-US" dirty="0" smtClean="0"/>
              <a:t>meters longer than the </a:t>
            </a:r>
            <a:r>
              <a:rPr lang="en-US" dirty="0" smtClean="0">
                <a:solidFill>
                  <a:srgbClr val="8FD125"/>
                </a:solidFill>
              </a:rPr>
              <a:t>Chengyang bridge</a:t>
            </a:r>
            <a:r>
              <a:rPr lang="en-US" dirty="0" smtClean="0"/>
              <a:t>! </a:t>
            </a:r>
            <a:r>
              <a:rPr lang="en-US" dirty="0" smtClean="0">
                <a:sym typeface="Wingdings" panose="05000000000000000000" pitchFamily="2" charset="2"/>
              </a:rPr>
              <a:t>  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54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256">
        <p15:prstTrans prst="origami"/>
      </p:transition>
    </mc:Choice>
    <mc:Fallback>
      <p:transition spd="slow" advTm="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582722">
            <a:off x="2665734" y="1051033"/>
            <a:ext cx="2429593" cy="120032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8FD125"/>
                </a:solidFill>
              </a:rPr>
              <a:t>Researched and produced by Lillian </a:t>
            </a:r>
            <a:r>
              <a:rPr lang="en-US" i="1" dirty="0" smtClean="0">
                <a:solidFill>
                  <a:srgbClr val="30A2AE"/>
                </a:solidFill>
              </a:rPr>
              <a:t>3</a:t>
            </a:r>
            <a:r>
              <a:rPr lang="en-US" i="1" baseline="30000" dirty="0" smtClean="0">
                <a:solidFill>
                  <a:srgbClr val="30A2AE"/>
                </a:solidFill>
              </a:rPr>
              <a:t>rd</a:t>
            </a:r>
            <a:r>
              <a:rPr lang="en-US" i="1" dirty="0" smtClean="0">
                <a:solidFill>
                  <a:srgbClr val="30A2AE"/>
                </a:solidFill>
              </a:rPr>
              <a:t> grade Buck </a:t>
            </a:r>
            <a:r>
              <a:rPr lang="en-US" i="1" dirty="0">
                <a:solidFill>
                  <a:srgbClr val="30A2AE"/>
                </a:solidFill>
              </a:rPr>
              <a:t>L</a:t>
            </a:r>
            <a:r>
              <a:rPr lang="en-US" i="1" dirty="0" smtClean="0">
                <a:solidFill>
                  <a:srgbClr val="30A2AE"/>
                </a:solidFill>
              </a:rPr>
              <a:t>ake Tally, FL</a:t>
            </a:r>
            <a:endParaRPr lang="en-US" i="1" dirty="0">
              <a:solidFill>
                <a:srgbClr val="30A2A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537115">
            <a:off x="9013372" y="5290457"/>
            <a:ext cx="211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FD125"/>
                </a:solidFill>
              </a:rPr>
              <a:t>Hope you </a:t>
            </a:r>
            <a:r>
              <a:rPr lang="en-US" i="1" dirty="0" smtClean="0">
                <a:solidFill>
                  <a:srgbClr val="30A2AE"/>
                </a:solidFill>
              </a:rPr>
              <a:t>liked it!</a:t>
            </a:r>
            <a:endParaRPr lang="en-US" i="1" dirty="0">
              <a:solidFill>
                <a:srgbClr val="30A2AE"/>
              </a:solidFill>
            </a:endParaRPr>
          </a:p>
        </p:txBody>
      </p:sp>
      <p:pic>
        <p:nvPicPr>
          <p:cNvPr id="4" name="Picture 3" descr="Chengyang Bridge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31" y="-1"/>
            <a:ext cx="6804270" cy="453617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543" y="5754469"/>
            <a:ext cx="245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AEC94"/>
                </a:solidFill>
              </a:rPr>
              <a:t>I got this information from BridgesDB.com and Ducksters.com</a:t>
            </a:r>
            <a:endParaRPr lang="en-US" dirty="0">
              <a:solidFill>
                <a:srgbClr val="CAEC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941">
        <p15:prstTrans prst="origami"/>
      </p:transition>
    </mc:Choice>
    <mc:Fallback xmlns="">
      <p:transition spd="slow" advTm="7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.1|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1EB41FC12D57478781588035D8C9FF" ma:contentTypeVersion="0" ma:contentTypeDescription="Create a new document." ma:contentTypeScope="" ma:versionID="c1d0999954d0a528d6a6fa890a8f661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990f3e0e1a8e52e50d2d494ed4c48c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85208B-9928-4B43-AA68-10362EF9DD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5AADDF8-6B21-4198-8298-3074E3014D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FFBCDD-E84B-4875-8D26-1D10CC302EA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1826</TotalTime>
  <Words>128</Words>
  <Application>Microsoft Office PowerPoint</Application>
  <PresentationFormat>Widescreen</PresentationFormat>
  <Paragraphs>22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Century Gothic</vt:lpstr>
      <vt:lpstr>メイリオ</vt:lpstr>
      <vt:lpstr>Viner Hand ITC</vt:lpstr>
      <vt:lpstr>Wingdings</vt:lpstr>
      <vt:lpstr>Wingdings 3</vt:lpstr>
      <vt:lpstr>Wisp</vt:lpstr>
      <vt:lpstr>The Chengyang Wind and Rain Bridge</vt:lpstr>
      <vt:lpstr>Length and height</vt:lpstr>
      <vt:lpstr>When</vt:lpstr>
      <vt:lpstr>location</vt:lpstr>
      <vt:lpstr>Interesting facts</vt:lpstr>
      <vt:lpstr>Interesting facts</vt:lpstr>
      <vt:lpstr>Interesting facts</vt:lpstr>
      <vt:lpstr>Chengyang vs. Brooklyn bridge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Changyang wind and rain bridge</dc:title>
  <dc:creator>LaBelle, Lillian</dc:creator>
  <cp:lastModifiedBy>LaBelle, Lillian</cp:lastModifiedBy>
  <cp:revision>51</cp:revision>
  <dcterms:created xsi:type="dcterms:W3CDTF">2019-10-07T15:22:24Z</dcterms:created>
  <dcterms:modified xsi:type="dcterms:W3CDTF">2019-10-31T15:43:49Z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0x010100BB1EB41FC12D57478781588035D8C9FF</vt:lpwstr>
  </property>
</Properties>
</file>